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0" d="100"/>
          <a:sy n="70" d="100"/>
        </p:scale>
        <p:origin x="536"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media2.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130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82971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657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4688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9218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0975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3878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4219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2284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903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3/5/2023</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1520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3/5/2023</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1135698445"/>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8"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8">
            <a:extLst>
              <a:ext uri="{FF2B5EF4-FFF2-40B4-BE49-F238E27FC236}">
                <a16:creationId xmlns:a16="http://schemas.microsoft.com/office/drawing/2014/main" id="{EFA9B6C6-A247-48A8-9A1C-1E36FA945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803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A0B23A-BB2F-A951-D035-6D5BE0C7748F}"/>
              </a:ext>
            </a:extLst>
          </p:cNvPr>
          <p:cNvSpPr>
            <a:spLocks noGrp="1"/>
          </p:cNvSpPr>
          <p:nvPr>
            <p:ph type="ctrTitle"/>
          </p:nvPr>
        </p:nvSpPr>
        <p:spPr>
          <a:xfrm>
            <a:off x="1500136" y="590062"/>
            <a:ext cx="5396236" cy="2838938"/>
          </a:xfrm>
        </p:spPr>
        <p:txBody>
          <a:bodyPr>
            <a:normAutofit/>
          </a:bodyPr>
          <a:lstStyle/>
          <a:p>
            <a:r>
              <a:rPr lang="en-IN" sz="5400" dirty="0">
                <a:solidFill>
                  <a:schemeClr val="bg1"/>
                </a:solidFill>
              </a:rPr>
              <a:t>CAD – week 3</a:t>
            </a:r>
          </a:p>
        </p:txBody>
      </p:sp>
      <p:sp>
        <p:nvSpPr>
          <p:cNvPr id="3" name="Subtitle 2">
            <a:extLst>
              <a:ext uri="{FF2B5EF4-FFF2-40B4-BE49-F238E27FC236}">
                <a16:creationId xmlns:a16="http://schemas.microsoft.com/office/drawing/2014/main" id="{70BF5E98-FEE9-5CB7-B75C-A12CE4F0FB87}"/>
              </a:ext>
            </a:extLst>
          </p:cNvPr>
          <p:cNvSpPr>
            <a:spLocks noGrp="1"/>
          </p:cNvSpPr>
          <p:nvPr>
            <p:ph type="subTitle" idx="1"/>
          </p:nvPr>
        </p:nvSpPr>
        <p:spPr>
          <a:xfrm>
            <a:off x="1500136" y="3505199"/>
            <a:ext cx="5141949" cy="1198120"/>
          </a:xfrm>
        </p:spPr>
        <p:txBody>
          <a:bodyPr>
            <a:normAutofit/>
          </a:bodyPr>
          <a:lstStyle/>
          <a:p>
            <a:r>
              <a:rPr lang="en-IN" sz="2000" dirty="0">
                <a:solidFill>
                  <a:schemeClr val="bg1"/>
                </a:solidFill>
              </a:rPr>
              <a:t>Thread Programming</a:t>
            </a:r>
          </a:p>
        </p:txBody>
      </p:sp>
      <p:pic>
        <p:nvPicPr>
          <p:cNvPr id="27" name="Picture 3" descr="Abstract background of mesh">
            <a:extLst>
              <a:ext uri="{FF2B5EF4-FFF2-40B4-BE49-F238E27FC236}">
                <a16:creationId xmlns:a16="http://schemas.microsoft.com/office/drawing/2014/main" id="{8FD8692D-527D-9CD7-08D0-4614F472AD78}"/>
              </a:ext>
            </a:extLst>
          </p:cNvPr>
          <p:cNvPicPr>
            <a:picLocks noChangeAspect="1"/>
          </p:cNvPicPr>
          <p:nvPr/>
        </p:nvPicPr>
        <p:blipFill rotWithShape="1">
          <a:blip r:embed="rId2"/>
          <a:srcRect l="48416" r="5723" b="-1"/>
          <a:stretch/>
        </p:blipFill>
        <p:spPr>
          <a:xfrm>
            <a:off x="7480300" y="10"/>
            <a:ext cx="4711700" cy="6857990"/>
          </a:xfrm>
          <a:prstGeom prst="rect">
            <a:avLst/>
          </a:prstGeom>
        </p:spPr>
      </p:pic>
      <p:sp>
        <p:nvSpPr>
          <p:cNvPr id="2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7334" y="19317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16112" y="214158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5"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1794" y="23854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a:p>
        </p:txBody>
      </p:sp>
      <p:cxnSp>
        <p:nvCxnSpPr>
          <p:cNvPr id="17" name="Straight Connector 16">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5145" y="350520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4078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8BD21-8B49-4ECF-F8D3-63FCD9FF5E95}"/>
              </a:ext>
            </a:extLst>
          </p:cNvPr>
          <p:cNvSpPr>
            <a:spLocks noGrp="1"/>
          </p:cNvSpPr>
          <p:nvPr>
            <p:ph type="title"/>
          </p:nvPr>
        </p:nvSpPr>
        <p:spPr/>
        <p:txBody>
          <a:bodyPr>
            <a:normAutofit fontScale="90000"/>
          </a:bodyPr>
          <a:lstStyle/>
          <a:p>
            <a:r>
              <a:rPr lang="en-US" dirty="0"/>
              <a:t>Understanding the Description of Relationships between Threads and Processes:</a:t>
            </a:r>
            <a:endParaRPr lang="en-IN" dirty="0"/>
          </a:p>
        </p:txBody>
      </p:sp>
      <p:sp>
        <p:nvSpPr>
          <p:cNvPr id="3" name="Content Placeholder 2">
            <a:extLst>
              <a:ext uri="{FF2B5EF4-FFF2-40B4-BE49-F238E27FC236}">
                <a16:creationId xmlns:a16="http://schemas.microsoft.com/office/drawing/2014/main" id="{83B2B8B7-FEE8-BCE3-ADB8-52079408EDC6}"/>
              </a:ext>
            </a:extLst>
          </p:cNvPr>
          <p:cNvSpPr>
            <a:spLocks noGrp="1"/>
          </p:cNvSpPr>
          <p:nvPr>
            <p:ph idx="1"/>
          </p:nvPr>
        </p:nvSpPr>
        <p:spPr/>
        <p:txBody>
          <a:bodyPr/>
          <a:lstStyle/>
          <a:p>
            <a:r>
              <a:rPr lang="en-US" dirty="0"/>
              <a:t>To build a search engine, we need to have a good understanding of the differences between threads and processes. A process is an instance of a computer program that is being executed while a thread is a subset of a process that executes independently. Understanding how threads and processes interact with each other is essential for building efficient search engine algorithms.</a:t>
            </a:r>
            <a:endParaRPr lang="en-IN" dirty="0"/>
          </a:p>
        </p:txBody>
      </p:sp>
      <p:pic>
        <p:nvPicPr>
          <p:cNvPr id="4" name="Recorded Sound">
            <a:hlinkClick r:id="" action="ppaction://media"/>
            <a:extLst>
              <a:ext uri="{FF2B5EF4-FFF2-40B4-BE49-F238E27FC236}">
                <a16:creationId xmlns:a16="http://schemas.microsoft.com/office/drawing/2014/main" id="{18D4EEC8-1E75-C930-C0AE-B1BCA9B0879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5624" y="6108700"/>
            <a:ext cx="406400" cy="406400"/>
          </a:xfrm>
          <a:prstGeom prst="rect">
            <a:avLst/>
          </a:prstGeom>
        </p:spPr>
      </p:pic>
    </p:spTree>
    <p:extLst>
      <p:ext uri="{BB962C8B-B14F-4D97-AF65-F5344CB8AC3E}">
        <p14:creationId xmlns:p14="http://schemas.microsoft.com/office/powerpoint/2010/main" val="1675917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8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0D1F2-2411-B96B-6678-D5ABFAA140E4}"/>
              </a:ext>
            </a:extLst>
          </p:cNvPr>
          <p:cNvSpPr>
            <a:spLocks noGrp="1"/>
          </p:cNvSpPr>
          <p:nvPr>
            <p:ph type="title"/>
          </p:nvPr>
        </p:nvSpPr>
        <p:spPr/>
        <p:txBody>
          <a:bodyPr>
            <a:normAutofit fontScale="90000"/>
          </a:bodyPr>
          <a:lstStyle/>
          <a:p>
            <a:r>
              <a:rPr lang="en-US" dirty="0"/>
              <a:t>Parallel Computing Approaches using Threads:</a:t>
            </a:r>
            <a:endParaRPr lang="en-IN" dirty="0"/>
          </a:p>
        </p:txBody>
      </p:sp>
      <p:sp>
        <p:nvSpPr>
          <p:cNvPr id="3" name="Content Placeholder 2">
            <a:extLst>
              <a:ext uri="{FF2B5EF4-FFF2-40B4-BE49-F238E27FC236}">
                <a16:creationId xmlns:a16="http://schemas.microsoft.com/office/drawing/2014/main" id="{AB43D30F-A628-FA8D-17D2-3ADD7AF24D5F}"/>
              </a:ext>
            </a:extLst>
          </p:cNvPr>
          <p:cNvSpPr>
            <a:spLocks noGrp="1"/>
          </p:cNvSpPr>
          <p:nvPr>
            <p:ph idx="1"/>
          </p:nvPr>
        </p:nvSpPr>
        <p:spPr/>
        <p:txBody>
          <a:bodyPr/>
          <a:lstStyle/>
          <a:p>
            <a:r>
              <a:rPr lang="en-US" dirty="0"/>
              <a:t>Parallel computing is a technique of splitting a task into smaller pieces that can be executed simultaneously. In the context of a search engine, parallel computing can be used to speed up the process of searching and indexing web pages. Multi-threading is a common approach used for parallel computing. It involves breaking down a task into smaller threads that can be executed in parallel, allowing for faster processing times.</a:t>
            </a:r>
            <a:endParaRPr lang="en-IN" dirty="0"/>
          </a:p>
        </p:txBody>
      </p:sp>
      <p:pic>
        <p:nvPicPr>
          <p:cNvPr id="4" name="Recorded Sound">
            <a:hlinkClick r:id="" action="ppaction://media"/>
            <a:extLst>
              <a:ext uri="{FF2B5EF4-FFF2-40B4-BE49-F238E27FC236}">
                <a16:creationId xmlns:a16="http://schemas.microsoft.com/office/drawing/2014/main" id="{5E24D3FE-40C3-EFB1-55D0-DF369E50B22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30528" y="6108700"/>
            <a:ext cx="406400" cy="406400"/>
          </a:xfrm>
          <a:prstGeom prst="rect">
            <a:avLst/>
          </a:prstGeom>
        </p:spPr>
      </p:pic>
    </p:spTree>
    <p:extLst>
      <p:ext uri="{BB962C8B-B14F-4D97-AF65-F5344CB8AC3E}">
        <p14:creationId xmlns:p14="http://schemas.microsoft.com/office/powerpoint/2010/main" val="349375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8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C1FBD-B9DA-0BBE-9D24-0229BFDFE1DF}"/>
              </a:ext>
            </a:extLst>
          </p:cNvPr>
          <p:cNvSpPr>
            <a:spLocks noGrp="1"/>
          </p:cNvSpPr>
          <p:nvPr>
            <p:ph type="title"/>
          </p:nvPr>
        </p:nvSpPr>
        <p:spPr/>
        <p:txBody>
          <a:bodyPr>
            <a:normAutofit fontScale="90000"/>
          </a:bodyPr>
          <a:lstStyle/>
          <a:p>
            <a:r>
              <a:rPr lang="en-US" dirty="0"/>
              <a:t>Multithreading using Cloud Application Platforms:</a:t>
            </a:r>
            <a:endParaRPr lang="en-IN" dirty="0"/>
          </a:p>
        </p:txBody>
      </p:sp>
      <p:sp>
        <p:nvSpPr>
          <p:cNvPr id="3" name="Content Placeholder 2">
            <a:extLst>
              <a:ext uri="{FF2B5EF4-FFF2-40B4-BE49-F238E27FC236}">
                <a16:creationId xmlns:a16="http://schemas.microsoft.com/office/drawing/2014/main" id="{09A05201-603B-EE9E-F0F5-BF05C9712877}"/>
              </a:ext>
            </a:extLst>
          </p:cNvPr>
          <p:cNvSpPr>
            <a:spLocks noGrp="1"/>
          </p:cNvSpPr>
          <p:nvPr>
            <p:ph idx="1"/>
          </p:nvPr>
        </p:nvSpPr>
        <p:spPr/>
        <p:txBody>
          <a:bodyPr/>
          <a:lstStyle/>
          <a:p>
            <a:r>
              <a:rPr lang="en-US" dirty="0"/>
              <a:t>Cloud application platforms provide a convenient way to deploy and manage web applications. They also offer features for multithreading, which can be leveraged to build highly efficient search engines. By distributing tasks across multiple threads, cloud application platforms can help reduce processing time and improve overall system performance.</a:t>
            </a:r>
            <a:endParaRPr lang="en-IN" dirty="0"/>
          </a:p>
        </p:txBody>
      </p:sp>
      <p:pic>
        <p:nvPicPr>
          <p:cNvPr id="4" name="Recorded Sound">
            <a:hlinkClick r:id="" action="ppaction://media"/>
            <a:extLst>
              <a:ext uri="{FF2B5EF4-FFF2-40B4-BE49-F238E27FC236}">
                <a16:creationId xmlns:a16="http://schemas.microsoft.com/office/drawing/2014/main" id="{A88259B5-A3C5-EDE6-89A2-1A0CB5FC6F2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30528" y="5770563"/>
            <a:ext cx="406400" cy="406400"/>
          </a:xfrm>
          <a:prstGeom prst="rect">
            <a:avLst/>
          </a:prstGeom>
        </p:spPr>
      </p:pic>
    </p:spTree>
    <p:extLst>
      <p:ext uri="{BB962C8B-B14F-4D97-AF65-F5344CB8AC3E}">
        <p14:creationId xmlns:p14="http://schemas.microsoft.com/office/powerpoint/2010/main" val="1717288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25AC9-1920-24C2-67C0-49C19B9DD57F}"/>
              </a:ext>
            </a:extLst>
          </p:cNvPr>
          <p:cNvSpPr>
            <a:spLocks noGrp="1"/>
          </p:cNvSpPr>
          <p:nvPr>
            <p:ph type="title"/>
          </p:nvPr>
        </p:nvSpPr>
        <p:spPr/>
        <p:txBody>
          <a:bodyPr>
            <a:normAutofit fontScale="90000"/>
          </a:bodyPr>
          <a:lstStyle/>
          <a:p>
            <a:r>
              <a:rPr lang="en-US" dirty="0"/>
              <a:t>Cloud Application Platform Thread vs. Common Threads:</a:t>
            </a:r>
            <a:endParaRPr lang="en-IN" dirty="0"/>
          </a:p>
        </p:txBody>
      </p:sp>
      <p:sp>
        <p:nvSpPr>
          <p:cNvPr id="3" name="Content Placeholder 2">
            <a:extLst>
              <a:ext uri="{FF2B5EF4-FFF2-40B4-BE49-F238E27FC236}">
                <a16:creationId xmlns:a16="http://schemas.microsoft.com/office/drawing/2014/main" id="{228CAD49-6A1F-9B50-AA0D-8814AF929DAC}"/>
              </a:ext>
            </a:extLst>
          </p:cNvPr>
          <p:cNvSpPr>
            <a:spLocks noGrp="1"/>
          </p:cNvSpPr>
          <p:nvPr>
            <p:ph idx="1"/>
          </p:nvPr>
        </p:nvSpPr>
        <p:spPr/>
        <p:txBody>
          <a:bodyPr/>
          <a:lstStyle/>
          <a:p>
            <a:r>
              <a:rPr lang="en-US" dirty="0"/>
              <a:t>Cloud application platforms typically provide dedicated threads for web application tasks. These threads are optimized for specific types of workloads and are designed to provide the best possible performance. However, they may not always be the best choice for certain types of tasks. </a:t>
            </a:r>
            <a:endParaRPr lang="en-IN" dirty="0"/>
          </a:p>
        </p:txBody>
      </p:sp>
      <p:pic>
        <p:nvPicPr>
          <p:cNvPr id="4" name="Recorded Sound">
            <a:hlinkClick r:id="" action="ppaction://media"/>
            <a:extLst>
              <a:ext uri="{FF2B5EF4-FFF2-40B4-BE49-F238E27FC236}">
                <a16:creationId xmlns:a16="http://schemas.microsoft.com/office/drawing/2014/main" id="{BB37183F-8C24-E7EA-4957-D3299313DC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393952" y="5770563"/>
            <a:ext cx="406400" cy="406400"/>
          </a:xfrm>
          <a:prstGeom prst="rect">
            <a:avLst/>
          </a:prstGeom>
        </p:spPr>
      </p:pic>
    </p:spTree>
    <p:extLst>
      <p:ext uri="{BB962C8B-B14F-4D97-AF65-F5344CB8AC3E}">
        <p14:creationId xmlns:p14="http://schemas.microsoft.com/office/powerpoint/2010/main" val="943450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4A91-1126-C081-6373-11EADA79898A}"/>
              </a:ext>
            </a:extLst>
          </p:cNvPr>
          <p:cNvSpPr>
            <a:spLocks noGrp="1"/>
          </p:cNvSpPr>
          <p:nvPr>
            <p:ph type="title"/>
          </p:nvPr>
        </p:nvSpPr>
        <p:spPr/>
        <p:txBody>
          <a:bodyPr>
            <a:normAutofit fontScale="90000"/>
          </a:bodyPr>
          <a:lstStyle/>
          <a:p>
            <a:r>
              <a:rPr lang="en-US" dirty="0"/>
              <a:t>Building Applications using Cloud Application Platform Threads:</a:t>
            </a:r>
            <a:endParaRPr lang="en-IN" dirty="0"/>
          </a:p>
        </p:txBody>
      </p:sp>
      <p:sp>
        <p:nvSpPr>
          <p:cNvPr id="3" name="Content Placeholder 2">
            <a:extLst>
              <a:ext uri="{FF2B5EF4-FFF2-40B4-BE49-F238E27FC236}">
                <a16:creationId xmlns:a16="http://schemas.microsoft.com/office/drawing/2014/main" id="{C4018B44-FA96-53D1-4406-AE09DA5F5E69}"/>
              </a:ext>
            </a:extLst>
          </p:cNvPr>
          <p:cNvSpPr>
            <a:spLocks noGrp="1"/>
          </p:cNvSpPr>
          <p:nvPr>
            <p:ph idx="1"/>
          </p:nvPr>
        </p:nvSpPr>
        <p:spPr/>
        <p:txBody>
          <a:bodyPr/>
          <a:lstStyle/>
          <a:p>
            <a:r>
              <a:rPr lang="en-US" dirty="0"/>
              <a:t>To build a search engine using cloud application platform threads, we will need to develop algorithms that are optimized for multithreading. This may involve breaking down tasks into smaller sub-tasks that can be executed in parallel, and using synchronization techniques to ensure that threads don't interfere with each other. we will also need to be familiar with the threading features provided by our cloud application platform and understand how to configure our application to take advantage of them.</a:t>
            </a:r>
            <a:endParaRPr lang="en-IN" dirty="0"/>
          </a:p>
        </p:txBody>
      </p:sp>
      <p:pic>
        <p:nvPicPr>
          <p:cNvPr id="5" name="Recorded Sound">
            <a:hlinkClick r:id="" action="ppaction://media"/>
            <a:extLst>
              <a:ext uri="{FF2B5EF4-FFF2-40B4-BE49-F238E27FC236}">
                <a16:creationId xmlns:a16="http://schemas.microsoft.com/office/drawing/2014/main" id="{48694A5F-7B7D-F22C-5538-B3199775DA7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208" y="6176963"/>
            <a:ext cx="406400" cy="406400"/>
          </a:xfrm>
          <a:prstGeom prst="rect">
            <a:avLst/>
          </a:prstGeom>
        </p:spPr>
      </p:pic>
    </p:spTree>
    <p:extLst>
      <p:ext uri="{BB962C8B-B14F-4D97-AF65-F5344CB8AC3E}">
        <p14:creationId xmlns:p14="http://schemas.microsoft.com/office/powerpoint/2010/main" val="63247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88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C6B84-003F-94EB-6415-BB7DEA15CD46}"/>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4A294805-7DB6-DCF9-166A-D36366279AFF}"/>
              </a:ext>
            </a:extLst>
          </p:cNvPr>
          <p:cNvSpPr>
            <a:spLocks noGrp="1"/>
          </p:cNvSpPr>
          <p:nvPr>
            <p:ph idx="1"/>
          </p:nvPr>
        </p:nvSpPr>
        <p:spPr/>
        <p:txBody>
          <a:bodyPr/>
          <a:lstStyle/>
          <a:p>
            <a:r>
              <a:rPr lang="en-US" dirty="0"/>
              <a:t>building a search engine for cloud application development requires a solid understanding of threading and parallel computing techniques. By leveraging the features of cloud application platforms, we can build highly efficient search engines that can deliver fast, accurate results to our users.</a:t>
            </a:r>
            <a:endParaRPr lang="en-IN" dirty="0"/>
          </a:p>
        </p:txBody>
      </p:sp>
      <p:pic>
        <p:nvPicPr>
          <p:cNvPr id="4" name="Recorded Sound">
            <a:hlinkClick r:id="" action="ppaction://media"/>
            <a:extLst>
              <a:ext uri="{FF2B5EF4-FFF2-40B4-BE49-F238E27FC236}">
                <a16:creationId xmlns:a16="http://schemas.microsoft.com/office/drawing/2014/main" id="{A9FF33F9-6CD3-BB9E-7485-35B25DB1E4F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7336" y="5850636"/>
            <a:ext cx="406400" cy="406400"/>
          </a:xfrm>
          <a:prstGeom prst="rect">
            <a:avLst/>
          </a:prstGeom>
        </p:spPr>
      </p:pic>
    </p:spTree>
    <p:extLst>
      <p:ext uri="{BB962C8B-B14F-4D97-AF65-F5344CB8AC3E}">
        <p14:creationId xmlns:p14="http://schemas.microsoft.com/office/powerpoint/2010/main" val="2379880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3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GradientVTI">
  <a:themeElements>
    <a:clrScheme name="Office">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Univer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docProps/app.xml><?xml version="1.0" encoding="utf-8"?>
<Properties xmlns="http://schemas.openxmlformats.org/officeDocument/2006/extended-properties" xmlns:vt="http://schemas.openxmlformats.org/officeDocument/2006/docPropsVTypes">
  <TotalTime>22</TotalTime>
  <Words>416</Words>
  <Application>Microsoft Office PowerPoint</Application>
  <PresentationFormat>Widescreen</PresentationFormat>
  <Paragraphs>14</Paragraphs>
  <Slides>7</Slides>
  <Notes>0</Notes>
  <HiddenSlides>0</HiddenSlides>
  <MMClips>6</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Gill Sans Nova</vt:lpstr>
      <vt:lpstr>GradientVTI</vt:lpstr>
      <vt:lpstr>CAD – week 3</vt:lpstr>
      <vt:lpstr>Understanding the Description of Relationships between Threads and Processes:</vt:lpstr>
      <vt:lpstr>Parallel Computing Approaches using Threads:</vt:lpstr>
      <vt:lpstr>Multithreading using Cloud Application Platforms:</vt:lpstr>
      <vt:lpstr>Cloud Application Platform Thread vs. Common Threads:</vt:lpstr>
      <vt:lpstr>Building Applications using Cloud Application Platform Threads: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CAD – week 3</dc:title>
  <dc:creator>aditi sood</dc:creator>
  <cp:lastModifiedBy>aditi sood</cp:lastModifiedBy>
  <cp:revision>2</cp:revision>
  <dcterms:created xsi:type="dcterms:W3CDTF">2023-03-05T16:37:21Z</dcterms:created>
  <dcterms:modified xsi:type="dcterms:W3CDTF">2023-03-05T17:26:03Z</dcterms:modified>
</cp:coreProperties>
</file>

<file path=docProps/thumbnail.jpeg>
</file>